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Libre Baskerville"/>
      <p:regular r:id="rId11"/>
    </p:embeddedFont>
    <p:embeddedFont>
      <p:font typeface="Libre Baskerville"/>
      <p:regular r:id="rId12"/>
    </p:embeddedFont>
    <p:embeddedFont>
      <p:font typeface="Libre Baskerville"/>
      <p:regular r:id="rId13"/>
    </p:embeddedFont>
    <p:embeddedFont>
      <p:font typeface="Libre Baskerville"/>
      <p:regular r:id="rId14"/>
    </p:embeddedFont>
    <p:embeddedFont>
      <p:font typeface="DM Sans"/>
      <p:regular r:id="rId15"/>
    </p:embeddedFont>
    <p:embeddedFont>
      <p:font typeface="DM Sans"/>
      <p:regular r:id="rId16"/>
    </p:embeddedFont>
    <p:embeddedFont>
      <p:font typeface="DM Sans"/>
      <p:regular r:id="rId17"/>
    </p:embeddedFont>
    <p:embeddedFont>
      <p:font typeface="DM Sans"/>
      <p:regular r:id="rId1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Relationship Id="rId17" Type="http://schemas.openxmlformats.org/officeDocument/2006/relationships/font" Target="fonts/font7.fntdata"/><Relationship Id="rId1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801297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Evergreen Valley Medical Center: Elevating Patient Care with On-Premises, Open Source AI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76574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Leveraging DeepSeek’s open source AI to speed diagnostics. Our AI cross-references past cases for faster, precise decisions. We prioritize patient privacy while driving innovation. Evergreen leads healthcare with trusted community care.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2196" y="625673"/>
            <a:ext cx="7832408" cy="17566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an On-Premises, Open Source LLM Is Our Competitive Advantage</a:t>
            </a:r>
            <a:endParaRPr lang="en-US" sz="3650" dirty="0"/>
          </a:p>
        </p:txBody>
      </p:sp>
      <p:sp>
        <p:nvSpPr>
          <p:cNvPr id="4" name="Shape 1"/>
          <p:cNvSpPr/>
          <p:nvPr/>
        </p:nvSpPr>
        <p:spPr>
          <a:xfrm>
            <a:off x="6142196" y="2663309"/>
            <a:ext cx="7832408" cy="1094661"/>
          </a:xfrm>
          <a:prstGeom prst="roundRect">
            <a:avLst>
              <a:gd name="adj" fmla="val 71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337102" y="2858214"/>
            <a:ext cx="3282315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Open Source Transparency</a:t>
            </a:r>
            <a:endParaRPr lang="en-US" sz="1800" dirty="0"/>
          </a:p>
        </p:txBody>
      </p:sp>
      <p:sp>
        <p:nvSpPr>
          <p:cNvPr id="6" name="Text 3"/>
          <p:cNvSpPr/>
          <p:nvPr/>
        </p:nvSpPr>
        <p:spPr>
          <a:xfrm>
            <a:off x="6337102" y="3263265"/>
            <a:ext cx="74425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Full model visibility enables peer review and quick security updates.</a:t>
            </a:r>
            <a:endParaRPr lang="en-US" sz="1450" dirty="0"/>
          </a:p>
        </p:txBody>
      </p:sp>
      <p:sp>
        <p:nvSpPr>
          <p:cNvPr id="7" name="Shape 4"/>
          <p:cNvSpPr/>
          <p:nvPr/>
        </p:nvSpPr>
        <p:spPr>
          <a:xfrm>
            <a:off x="6142196" y="3945255"/>
            <a:ext cx="7832408" cy="1094661"/>
          </a:xfrm>
          <a:prstGeom prst="roundRect">
            <a:avLst>
              <a:gd name="adj" fmla="val 71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37102" y="4140160"/>
            <a:ext cx="3086695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Unmatched Data Security</a:t>
            </a:r>
            <a:endParaRPr lang="en-US" sz="1800" dirty="0"/>
          </a:p>
        </p:txBody>
      </p:sp>
      <p:sp>
        <p:nvSpPr>
          <p:cNvPr id="9" name="Text 6"/>
          <p:cNvSpPr/>
          <p:nvPr/>
        </p:nvSpPr>
        <p:spPr>
          <a:xfrm>
            <a:off x="6337102" y="4545211"/>
            <a:ext cx="74425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ePHI stays on-site with end-to-end encryption and strict auditability.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142196" y="5227201"/>
            <a:ext cx="7832408" cy="1094661"/>
          </a:xfrm>
          <a:prstGeom prst="roundRect">
            <a:avLst>
              <a:gd name="adj" fmla="val 71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37102" y="5422106"/>
            <a:ext cx="3019068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HIPAA-First Architecture</a:t>
            </a:r>
            <a:endParaRPr lang="en-US" sz="1800" dirty="0"/>
          </a:p>
        </p:txBody>
      </p:sp>
      <p:sp>
        <p:nvSpPr>
          <p:cNvPr id="12" name="Text 9"/>
          <p:cNvSpPr/>
          <p:nvPr/>
        </p:nvSpPr>
        <p:spPr>
          <a:xfrm>
            <a:off x="6337102" y="5827157"/>
            <a:ext cx="74425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Native compliance ensures patient transparency and privacy protection.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142196" y="6509147"/>
            <a:ext cx="7832408" cy="1094661"/>
          </a:xfrm>
          <a:prstGeom prst="roundRect">
            <a:avLst>
              <a:gd name="adj" fmla="val 719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337102" y="6704052"/>
            <a:ext cx="4020502" cy="292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Right Questions, Right Outcomes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37102" y="7109103"/>
            <a:ext cx="7442597" cy="2997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Model prompts targeted diagnostic queries for thorough evaluations.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26801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Collaborating with Industry Leaders &amp; Open Source Communities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11335"/>
            <a:ext cx="32548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MedIncept AI Systems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Expert fine-tuning with proprietary clinical data.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397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AI updates embedding Evergreen protocols.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5332928" y="4011335"/>
            <a:ext cx="341864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Alexos Consulting, LLC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5332928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HIPAA advisory and rigorous security audits.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32928" y="5397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Risk-control matrix and gap remediation.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872067" y="4011335"/>
            <a:ext cx="377571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Open Source Community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9872067" y="45924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Global contributions driving best practices.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39757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Rapid vulnerability fixes for robust security.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913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257" y="3230166"/>
            <a:ext cx="12813149" cy="642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Protecting Patient Data from Ingestion to Insight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19257" y="4180761"/>
            <a:ext cx="462439" cy="4624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387197" y="4251365"/>
            <a:ext cx="343292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De-Identification Pipeline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1387197" y="4695706"/>
            <a:ext cx="5799653" cy="657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Only anonymized data used, eliminating re-identification risks.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7443668" y="4180761"/>
            <a:ext cx="462439" cy="4624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8111609" y="4251365"/>
            <a:ext cx="3613428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Role-Based Access Controls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8111609" y="4695706"/>
            <a:ext cx="579965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Strict least privilege enforcement for every AI interaction.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19257" y="5764173"/>
            <a:ext cx="462439" cy="4624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387197" y="5834777"/>
            <a:ext cx="3686889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Comprehensive Audit Trails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387197" y="6279118"/>
            <a:ext cx="579965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Immutable logs enable real-time monitoring and compliance.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443668" y="5764173"/>
            <a:ext cx="462439" cy="462439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8111609" y="5834777"/>
            <a:ext cx="2911316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Future Enhancements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8111609" y="6279118"/>
            <a:ext cx="579965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Per-patient consent for tailored diagnostics.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8111609" y="6679763"/>
            <a:ext cx="5799653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AI-driven anomaly detection for security.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19257" y="7239714"/>
            <a:ext cx="13191887" cy="328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Harnessing open source AI to deliver precise insights and lead healthcare innovation.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2025-05-04T22:59:01Z</dcterms:created>
  <dcterms:modified xsi:type="dcterms:W3CDTF">2025-05-04T22:59:01Z</dcterms:modified>
</cp:coreProperties>
</file>